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1356" autoAdjust="0"/>
  </p:normalViewPr>
  <p:slideViewPr>
    <p:cSldViewPr>
      <p:cViewPr varScale="1">
        <p:scale>
          <a:sx n="66" d="100"/>
          <a:sy n="66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9175A5-79E6-4F46-82A5-662EF123EF3A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13BC7E-C12E-4129-B8B8-568F03828D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7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introduce self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BC7E-C12E-4129-B8B8-568F03828D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adon\user_data\kpang\Desktop\Plant 2012 marketing ppt\Plant ad inside_backg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4450" y="0"/>
            <a:ext cx="9188450" cy="689133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011A-81F1-4D3A-BDBF-9B05613D8A6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D322-72B1-4CA4-86B4-523E8BDF2F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>
              <a:lumMod val="10000"/>
            </a:schemeClr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adon\user_data\kpang\Desktop\Plant 2012 marketing ppt\Plant ad inside_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0"/>
            <a:ext cx="9188450" cy="6891338"/>
          </a:xfrm>
          <a:prstGeom prst="rect">
            <a:avLst/>
          </a:prstGeom>
          <a:noFill/>
        </p:spPr>
      </p:pic>
      <p:pic>
        <p:nvPicPr>
          <p:cNvPr id="3074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634899"/>
            <a:ext cx="3840163" cy="108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Variedad</a:t>
            </a:r>
            <a:r>
              <a:rPr lang="es-CL" dirty="0" smtClean="0"/>
              <a:t>: </a:t>
            </a:r>
            <a:r>
              <a:rPr lang="es-CL" dirty="0" err="1" smtClean="0"/>
              <a:t>Angleton</a:t>
            </a:r>
            <a:r>
              <a:rPr lang="es-CL" dirty="0" smtClean="0"/>
              <a:t> Negro</a:t>
            </a:r>
          </a:p>
          <a:p>
            <a:r>
              <a:rPr lang="es-CL" b="1" dirty="0" smtClean="0"/>
              <a:t>Ubicación</a:t>
            </a:r>
            <a:r>
              <a:rPr lang="es-CL" dirty="0" smtClean="0"/>
              <a:t>: La Dorada, Colombia. Hacienda: La Cristalina</a:t>
            </a:r>
          </a:p>
          <a:p>
            <a:r>
              <a:rPr lang="es-CL" b="1" dirty="0" smtClean="0"/>
              <a:t>Responsable</a:t>
            </a:r>
            <a:r>
              <a:rPr lang="es-CL" dirty="0" smtClean="0"/>
              <a:t>: Dr. Eduardo </a:t>
            </a:r>
            <a:r>
              <a:rPr lang="es-CL" dirty="0" err="1" smtClean="0"/>
              <a:t>Angarita</a:t>
            </a:r>
            <a:endParaRPr lang="es-CL" dirty="0" smtClean="0"/>
          </a:p>
          <a:p>
            <a:r>
              <a:rPr lang="es-CL" b="1" dirty="0" smtClean="0"/>
              <a:t>Momento</a:t>
            </a:r>
            <a:r>
              <a:rPr lang="es-CL" dirty="0" smtClean="0"/>
              <a:t>: aplicación 25 días después de </a:t>
            </a:r>
            <a:r>
              <a:rPr lang="es-CL" dirty="0" err="1" smtClean="0"/>
              <a:t>siembrado</a:t>
            </a:r>
            <a:endParaRPr lang="es-CL" dirty="0" smtClean="0"/>
          </a:p>
          <a:p>
            <a:r>
              <a:rPr lang="es-CL" b="1" dirty="0" smtClean="0"/>
              <a:t>Producto/Dosis</a:t>
            </a:r>
            <a:r>
              <a:rPr lang="es-CL" dirty="0" smtClean="0"/>
              <a:t>: 750 </a:t>
            </a:r>
            <a:r>
              <a:rPr lang="es-CL" dirty="0" err="1" smtClean="0"/>
              <a:t>cc</a:t>
            </a:r>
            <a:r>
              <a:rPr lang="es-CL" dirty="0" smtClean="0"/>
              <a:t>/ha Metalosate </a:t>
            </a:r>
            <a:r>
              <a:rPr lang="es-CL" dirty="0" err="1" smtClean="0"/>
              <a:t>Multimineral</a:t>
            </a:r>
            <a:endParaRPr lang="es-CL" dirty="0" smtClean="0"/>
          </a:p>
          <a:p>
            <a:r>
              <a:rPr lang="es-CL" b="1" dirty="0" smtClean="0"/>
              <a:t>Testigo</a:t>
            </a:r>
            <a:r>
              <a:rPr lang="es-CL" dirty="0" smtClean="0"/>
              <a:t>: 2 </a:t>
            </a:r>
            <a:r>
              <a:rPr lang="es-CL" dirty="0" err="1" smtClean="0"/>
              <a:t>lt</a:t>
            </a:r>
            <a:r>
              <a:rPr lang="es-CL" dirty="0" smtClean="0"/>
              <a:t>/ha de </a:t>
            </a:r>
            <a:r>
              <a:rPr lang="es-CL" dirty="0" err="1" smtClean="0"/>
              <a:t>Tacol</a:t>
            </a:r>
            <a:r>
              <a:rPr lang="es-CL" dirty="0" smtClean="0"/>
              <a:t> (</a:t>
            </a:r>
            <a:r>
              <a:rPr lang="es-CL" dirty="0" err="1" smtClean="0"/>
              <a:t>NPK+micro</a:t>
            </a:r>
            <a:r>
              <a:rPr lang="es-CL" dirty="0" smtClean="0"/>
              <a:t>)  + 5 kg/ha Urea</a:t>
            </a:r>
            <a:endParaRPr lang="es-CL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414" y="2514600"/>
            <a:ext cx="44327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pic>
        <p:nvPicPr>
          <p:cNvPr id="29702" name="Picture 6" descr="C:\Users\cbernardo\Documents\Documents\Albion\Marketing\Pictures\Pasto\Angleton Gr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199" y="0"/>
            <a:ext cx="1371600" cy="18886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Se aumentó la cantidad de forraje en 109% y se duplicó la capacidad de carga;</a:t>
            </a:r>
          </a:p>
          <a:p>
            <a:pPr>
              <a:buFontTx/>
              <a:buChar char="-"/>
            </a:pPr>
            <a:r>
              <a:rPr lang="es-CL" dirty="0" smtClean="0"/>
              <a:t> Se aumentó la proteína en 25%, y su cantidad en kg/ha desde 903 para 2.376 kg/ha.  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43987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Variedad</a:t>
            </a:r>
            <a:r>
              <a:rPr lang="es-CL" dirty="0" smtClean="0"/>
              <a:t>: </a:t>
            </a:r>
            <a:r>
              <a:rPr lang="es-CL" dirty="0" err="1" smtClean="0"/>
              <a:t>Kikuyo</a:t>
            </a:r>
            <a:endParaRPr lang="es-CL" dirty="0" smtClean="0"/>
          </a:p>
          <a:p>
            <a:r>
              <a:rPr lang="es-CL" b="1" dirty="0"/>
              <a:t>Ubicación </a:t>
            </a:r>
            <a:r>
              <a:rPr lang="es-CL" dirty="0" smtClean="0"/>
              <a:t>: Alajuela, </a:t>
            </a:r>
            <a:r>
              <a:rPr lang="es-CL" dirty="0" err="1" smtClean="0"/>
              <a:t>Cosat</a:t>
            </a:r>
            <a:r>
              <a:rPr lang="es-CL" dirty="0" smtClean="0"/>
              <a:t> Rica – Finca </a:t>
            </a:r>
            <a:r>
              <a:rPr lang="es-CL" dirty="0" err="1" smtClean="0"/>
              <a:t>Meylin</a:t>
            </a:r>
            <a:endParaRPr lang="es-CL" dirty="0" smtClean="0"/>
          </a:p>
          <a:p>
            <a:r>
              <a:rPr lang="es-CL" b="1" dirty="0" smtClean="0"/>
              <a:t>Responsable</a:t>
            </a:r>
            <a:r>
              <a:rPr lang="es-CL" dirty="0" smtClean="0"/>
              <a:t>: Sr. </a:t>
            </a:r>
            <a:r>
              <a:rPr lang="es-CL" dirty="0" err="1" smtClean="0"/>
              <a:t>Eliomar</a:t>
            </a:r>
            <a:r>
              <a:rPr lang="es-CL" dirty="0" smtClean="0"/>
              <a:t> Salazar</a:t>
            </a:r>
          </a:p>
          <a:p>
            <a:r>
              <a:rPr lang="es-CL" b="1" dirty="0" smtClean="0"/>
              <a:t>Momento</a:t>
            </a:r>
            <a:r>
              <a:rPr lang="es-CL" dirty="0" smtClean="0"/>
              <a:t>: 7 días </a:t>
            </a:r>
            <a:r>
              <a:rPr lang="es-CL" dirty="0" err="1" smtClean="0"/>
              <a:t>despues</a:t>
            </a:r>
            <a:r>
              <a:rPr lang="es-CL" dirty="0" smtClean="0"/>
              <a:t> de la salida del ganado</a:t>
            </a:r>
          </a:p>
          <a:p>
            <a:r>
              <a:rPr lang="es-CL" b="1" dirty="0" smtClean="0"/>
              <a:t>Producto/Dosis</a:t>
            </a:r>
            <a:r>
              <a:rPr lang="es-CL" dirty="0" smtClean="0"/>
              <a:t>: 450 </a:t>
            </a:r>
            <a:r>
              <a:rPr lang="es-CL" dirty="0" err="1" smtClean="0"/>
              <a:t>cc</a:t>
            </a:r>
            <a:r>
              <a:rPr lang="es-CL" dirty="0" smtClean="0"/>
              <a:t>/ha Metalosate </a:t>
            </a:r>
            <a:r>
              <a:rPr lang="es-CL" dirty="0" err="1" smtClean="0"/>
              <a:t>Multimineral</a:t>
            </a:r>
            <a:r>
              <a:rPr lang="es-CL" dirty="0" smtClean="0"/>
              <a:t> + 250 </a:t>
            </a:r>
            <a:r>
              <a:rPr lang="es-CL" dirty="0" err="1" smtClean="0"/>
              <a:t>cc</a:t>
            </a:r>
            <a:r>
              <a:rPr lang="es-CL" dirty="0" smtClean="0"/>
              <a:t>/ha de Metalosate Zinc.</a:t>
            </a:r>
          </a:p>
        </p:txBody>
      </p:sp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54290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 Se aumentó la proteína en 77% en el tratamiento con Metalosate;</a:t>
            </a:r>
          </a:p>
          <a:p>
            <a:pPr>
              <a:buFontTx/>
              <a:buChar char="-"/>
            </a:pPr>
            <a:r>
              <a:rPr lang="es-CL" dirty="0" smtClean="0"/>
              <a:t> Se aumentó la producción de leche en hasta 5,8%.</a:t>
            </a:r>
          </a:p>
          <a:p>
            <a:endParaRPr lang="es-CL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622450" cy="27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C:\Users\cbernardo\Documents\Documents\Albion\Marketing\Pictures\Pasto\Vacas Pasta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2286000" cy="1714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0"/>
            <a:ext cx="4572000" cy="275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5474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Especie:</a:t>
            </a:r>
            <a:r>
              <a:rPr lang="es-CL" dirty="0" smtClean="0"/>
              <a:t> Sorgo forrajero</a:t>
            </a:r>
          </a:p>
          <a:p>
            <a:r>
              <a:rPr lang="es-CL" b="1" dirty="0"/>
              <a:t>Ubicación </a:t>
            </a:r>
            <a:r>
              <a:rPr lang="es-CL" dirty="0" smtClean="0"/>
              <a:t>: </a:t>
            </a:r>
            <a:r>
              <a:rPr lang="es-CL" dirty="0" err="1" smtClean="0"/>
              <a:t>Zapotitan</a:t>
            </a:r>
            <a:r>
              <a:rPr lang="es-CL" dirty="0" smtClean="0"/>
              <a:t>, El Salvador</a:t>
            </a:r>
          </a:p>
          <a:p>
            <a:r>
              <a:rPr lang="es-CL" b="1" dirty="0" smtClean="0"/>
              <a:t>Responsable</a:t>
            </a:r>
            <a:r>
              <a:rPr lang="es-CL" dirty="0" smtClean="0"/>
              <a:t>: Cooperativa Pasatiempo</a:t>
            </a:r>
          </a:p>
          <a:p>
            <a:r>
              <a:rPr lang="es-CL" b="1" dirty="0" smtClean="0"/>
              <a:t>Producto/Dosis</a:t>
            </a:r>
            <a:r>
              <a:rPr lang="es-CL" dirty="0" smtClean="0"/>
              <a:t>: 2 aplicaciones de 550 </a:t>
            </a:r>
            <a:r>
              <a:rPr lang="es-CL" dirty="0" err="1" smtClean="0"/>
              <a:t>cc</a:t>
            </a:r>
            <a:r>
              <a:rPr lang="es-CL" dirty="0" smtClean="0"/>
              <a:t>/ha de Metalosate </a:t>
            </a:r>
            <a:r>
              <a:rPr lang="es-CL" dirty="0" err="1" smtClean="0"/>
              <a:t>Multimineral</a:t>
            </a:r>
            <a:endParaRPr lang="es-CL" dirty="0" smtClean="0"/>
          </a:p>
        </p:txBody>
      </p:sp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495800" cy="27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 descr="C:\Users\cbernardo\Documents\Documents\Albion\Marketing\Pictures\Pasto\Sorgo forr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0"/>
            <a:ext cx="2286000" cy="17195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Se aumentó la cantidad de forraje en 36.7% con las aplicaciones de Metalosate;</a:t>
            </a:r>
          </a:p>
          <a:p>
            <a:pPr>
              <a:buFontTx/>
              <a:buChar char="-"/>
            </a:pPr>
            <a:r>
              <a:rPr lang="es-CL" dirty="0" smtClean="0"/>
              <a:t> Se aumentó la proteína en 65%, y su cantidad en kg/ha desde 652 para 1.470 kg/ha.  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399"/>
            <a:ext cx="4495800" cy="27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Especie: </a:t>
            </a:r>
            <a:r>
              <a:rPr lang="es-CL" dirty="0" err="1" smtClean="0"/>
              <a:t>Pangola</a:t>
            </a:r>
            <a:endParaRPr lang="es-CL" dirty="0" smtClean="0"/>
          </a:p>
          <a:p>
            <a:r>
              <a:rPr lang="es-CL" b="1" dirty="0"/>
              <a:t>Ubicación </a:t>
            </a:r>
            <a:r>
              <a:rPr lang="es-CL" dirty="0" smtClean="0"/>
              <a:t>: </a:t>
            </a:r>
            <a:r>
              <a:rPr lang="es-CL" dirty="0" err="1" smtClean="0"/>
              <a:t>Caluco</a:t>
            </a:r>
            <a:r>
              <a:rPr lang="es-CL" dirty="0" smtClean="0"/>
              <a:t>, El Salvador – Hacienda San Arturo</a:t>
            </a:r>
          </a:p>
          <a:p>
            <a:r>
              <a:rPr lang="es-CL" b="1" dirty="0" smtClean="0"/>
              <a:t>Responsable</a:t>
            </a:r>
            <a:r>
              <a:rPr lang="es-CL" dirty="0" smtClean="0"/>
              <a:t>: Sr. Arturo </a:t>
            </a:r>
            <a:r>
              <a:rPr lang="es-CL" dirty="0" err="1" smtClean="0"/>
              <a:t>Muyshont</a:t>
            </a:r>
            <a:endParaRPr lang="es-CL" dirty="0" smtClean="0"/>
          </a:p>
          <a:p>
            <a:r>
              <a:rPr lang="es-CL" b="1" dirty="0" smtClean="0"/>
              <a:t>Producto/Dosis</a:t>
            </a:r>
            <a:r>
              <a:rPr lang="es-CL" dirty="0" smtClean="0"/>
              <a:t>: 650 </a:t>
            </a:r>
            <a:r>
              <a:rPr lang="es-CL" dirty="0" err="1" smtClean="0"/>
              <a:t>cc</a:t>
            </a:r>
            <a:r>
              <a:rPr lang="es-CL" dirty="0" smtClean="0"/>
              <a:t>/ha de Metalosate </a:t>
            </a:r>
            <a:r>
              <a:rPr lang="es-CL" dirty="0" err="1" smtClean="0"/>
              <a:t>Multimineral</a:t>
            </a:r>
            <a:r>
              <a:rPr lang="es-CL" dirty="0" smtClean="0"/>
              <a:t>, 1 día después de sacar el ganado lechero.</a:t>
            </a:r>
          </a:p>
        </p:txBody>
      </p:sp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Se aumentó la proteína en 24,42% con las aplicaciones de Metalosate;</a:t>
            </a:r>
          </a:p>
          <a:p>
            <a:pPr>
              <a:buFontTx/>
              <a:buChar char="-"/>
            </a:pPr>
            <a:r>
              <a:rPr lang="es-CL" dirty="0" smtClean="0"/>
              <a:t> Se aumentó la producción de leche en 8,44% (media de 67 vacas).</a:t>
            </a:r>
          </a:p>
          <a:p>
            <a:endParaRPr lang="es-CL" dirty="0"/>
          </a:p>
        </p:txBody>
      </p:sp>
      <p:pic>
        <p:nvPicPr>
          <p:cNvPr id="32773" name="Picture 5" descr="C:\Users\cbernardo\Documents\Documents\Albion\Marketing\Pictures\Pasto\pasto pang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2505075" cy="1828800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4495800" cy="27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0"/>
            <a:ext cx="4495800" cy="27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Especie: </a:t>
            </a:r>
            <a:r>
              <a:rPr lang="es-CL" dirty="0" err="1" smtClean="0"/>
              <a:t>Pennisetum</a:t>
            </a:r>
            <a:r>
              <a:rPr lang="es-CL" dirty="0" smtClean="0"/>
              <a:t> - </a:t>
            </a:r>
            <a:r>
              <a:rPr lang="es-CL" dirty="0" err="1" smtClean="0"/>
              <a:t>Quicuio</a:t>
            </a:r>
            <a:endParaRPr lang="es-CL" dirty="0" smtClean="0"/>
          </a:p>
          <a:p>
            <a:r>
              <a:rPr lang="es-CL" b="1" dirty="0"/>
              <a:t>Ubicación </a:t>
            </a:r>
            <a:r>
              <a:rPr lang="es-CL" dirty="0" smtClean="0"/>
              <a:t>: </a:t>
            </a:r>
            <a:r>
              <a:rPr lang="es-CL" dirty="0" err="1" smtClean="0"/>
              <a:t>Zapotitan</a:t>
            </a:r>
            <a:r>
              <a:rPr lang="es-CL" dirty="0" smtClean="0"/>
              <a:t>, El Salvador – Hacienda Corral Blanco</a:t>
            </a:r>
          </a:p>
          <a:p>
            <a:r>
              <a:rPr lang="es-CL" b="1" dirty="0" smtClean="0"/>
              <a:t>Responsable</a:t>
            </a:r>
            <a:r>
              <a:rPr lang="es-CL" dirty="0" smtClean="0"/>
              <a:t>: Sr. Arturo Meza Hill</a:t>
            </a:r>
          </a:p>
          <a:p>
            <a:r>
              <a:rPr lang="es-CL" b="1" dirty="0" smtClean="0"/>
              <a:t>Producto/Dosis</a:t>
            </a:r>
            <a:r>
              <a:rPr lang="es-CL" dirty="0" smtClean="0"/>
              <a:t>: 715 </a:t>
            </a:r>
            <a:r>
              <a:rPr lang="es-CL" dirty="0" err="1" smtClean="0"/>
              <a:t>cc</a:t>
            </a:r>
            <a:r>
              <a:rPr lang="es-CL" dirty="0" smtClean="0"/>
              <a:t>/ha de Metalosate </a:t>
            </a:r>
            <a:r>
              <a:rPr lang="es-CL" dirty="0" err="1" smtClean="0"/>
              <a:t>Multimineral</a:t>
            </a:r>
            <a:r>
              <a:rPr lang="es-CL" dirty="0" smtClean="0"/>
              <a:t>, 3 semanas después del corte.</a:t>
            </a:r>
          </a:p>
        </p:txBody>
      </p:sp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Se aumentó la producción de forraje en 36,9% con las aplicaciones de Metalosate;</a:t>
            </a:r>
          </a:p>
          <a:p>
            <a:pPr>
              <a:buFontTx/>
              <a:buChar char="-"/>
            </a:pPr>
            <a:r>
              <a:rPr lang="es-CL" dirty="0" smtClean="0"/>
              <a:t> Se aumentó la proteína en 17 %, y su cantidad en ton/ha desde 3,29 para 5,26 ton/ha</a:t>
            </a:r>
          </a:p>
          <a:p>
            <a:endParaRPr lang="es-CL" dirty="0"/>
          </a:p>
        </p:txBody>
      </p:sp>
      <p:pic>
        <p:nvPicPr>
          <p:cNvPr id="33794" name="Picture 2" descr="C:\Users\cbernardo\Documents\Documents\Albion\Marketing\Pictures\Pasto\Capim Quicuio - Penniset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2466975" cy="18478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958"/>
            <a:ext cx="457835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214720"/>
            <a:ext cx="457835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Especie: </a:t>
            </a:r>
            <a:r>
              <a:rPr lang="es-CL" dirty="0" err="1" smtClean="0"/>
              <a:t>Napier</a:t>
            </a:r>
            <a:endParaRPr lang="es-CL" dirty="0" smtClean="0"/>
          </a:p>
          <a:p>
            <a:r>
              <a:rPr lang="es-CL" b="1" dirty="0"/>
              <a:t>Ubicación </a:t>
            </a:r>
            <a:r>
              <a:rPr lang="es-CL" dirty="0" smtClean="0"/>
              <a:t>: </a:t>
            </a:r>
            <a:r>
              <a:rPr lang="es-CL" dirty="0" err="1" smtClean="0"/>
              <a:t>Zapotitan</a:t>
            </a:r>
            <a:r>
              <a:rPr lang="es-CL" dirty="0" smtClean="0"/>
              <a:t>, El Salvador </a:t>
            </a:r>
          </a:p>
          <a:p>
            <a:r>
              <a:rPr lang="es-CL" b="1" dirty="0" smtClean="0"/>
              <a:t>Responsable</a:t>
            </a:r>
            <a:r>
              <a:rPr lang="es-CL" dirty="0" smtClean="0"/>
              <a:t>: Sr. </a:t>
            </a:r>
            <a:r>
              <a:rPr lang="es-CL" dirty="0" err="1" smtClean="0"/>
              <a:t>Afredo</a:t>
            </a:r>
            <a:r>
              <a:rPr lang="es-CL" dirty="0" smtClean="0"/>
              <a:t> Erazo</a:t>
            </a:r>
          </a:p>
          <a:p>
            <a:r>
              <a:rPr lang="es-CL" b="1" dirty="0" smtClean="0"/>
              <a:t>Producto/Dosis</a:t>
            </a:r>
            <a:r>
              <a:rPr lang="es-CL" dirty="0" smtClean="0"/>
              <a:t>: 550 </a:t>
            </a:r>
            <a:r>
              <a:rPr lang="es-CL" dirty="0" err="1" smtClean="0"/>
              <a:t>cc</a:t>
            </a:r>
            <a:r>
              <a:rPr lang="es-CL" dirty="0" smtClean="0"/>
              <a:t>/ha de Metalosate </a:t>
            </a:r>
            <a:r>
              <a:rPr lang="es-CL" dirty="0" err="1" smtClean="0"/>
              <a:t>Multimineral</a:t>
            </a:r>
            <a:endParaRPr lang="es-CL" dirty="0" smtClean="0"/>
          </a:p>
        </p:txBody>
      </p:sp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Se aumentó la </a:t>
            </a:r>
            <a:r>
              <a:rPr lang="es-CL" dirty="0" err="1" smtClean="0"/>
              <a:t>produccion</a:t>
            </a:r>
            <a:r>
              <a:rPr lang="es-CL" dirty="0" smtClean="0"/>
              <a:t> de forraje en 11,5% con las aplicaciones de Metalosate;</a:t>
            </a:r>
          </a:p>
          <a:p>
            <a:pPr>
              <a:buFontTx/>
              <a:buChar char="-"/>
            </a:pPr>
            <a:r>
              <a:rPr lang="es-CL" dirty="0" smtClean="0"/>
              <a:t> Se aumentó la proteína en 39%, y su cantidad en ton/ha desde 8,55 para 13,3 ton/ha</a:t>
            </a:r>
          </a:p>
          <a:p>
            <a:endParaRPr lang="es-CL" dirty="0"/>
          </a:p>
        </p:txBody>
      </p:sp>
      <p:pic>
        <p:nvPicPr>
          <p:cNvPr id="34818" name="Picture 2" descr="C:\Users\cbernardo\Documents\Documents\Albion\Marketing\Pictures\Pasto\Capim napi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2466975" cy="1847850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22098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2220913"/>
            <a:ext cx="457835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Cultivo</a:t>
            </a:r>
            <a:r>
              <a:rPr lang="es-CL" dirty="0" smtClean="0"/>
              <a:t>: Pradera</a:t>
            </a:r>
          </a:p>
          <a:p>
            <a:r>
              <a:rPr lang="es-CL" b="1" dirty="0" smtClean="0"/>
              <a:t>Especie: </a:t>
            </a:r>
            <a:r>
              <a:rPr lang="es-CL" dirty="0" smtClean="0"/>
              <a:t>King </a:t>
            </a:r>
            <a:r>
              <a:rPr lang="es-CL" dirty="0" err="1" smtClean="0"/>
              <a:t>Grass</a:t>
            </a:r>
            <a:endParaRPr lang="es-CL" dirty="0" smtClean="0"/>
          </a:p>
          <a:p>
            <a:r>
              <a:rPr lang="es-CL" b="1" dirty="0"/>
              <a:t>Ubicación </a:t>
            </a:r>
            <a:r>
              <a:rPr lang="es-CL" dirty="0" smtClean="0"/>
              <a:t>: Comalapa, El Salvador </a:t>
            </a:r>
          </a:p>
          <a:p>
            <a:r>
              <a:rPr lang="es-CL" b="1" dirty="0" smtClean="0"/>
              <a:t>Responsable</a:t>
            </a:r>
            <a:r>
              <a:rPr lang="es-CL" dirty="0" smtClean="0"/>
              <a:t>: </a:t>
            </a:r>
            <a:r>
              <a:rPr lang="es-CL" dirty="0" err="1" smtClean="0"/>
              <a:t>Coop</a:t>
            </a:r>
            <a:r>
              <a:rPr lang="es-CL" dirty="0" smtClean="0"/>
              <a:t>. </a:t>
            </a:r>
            <a:r>
              <a:rPr lang="es-CL" dirty="0" err="1" smtClean="0"/>
              <a:t>Sta</a:t>
            </a:r>
            <a:r>
              <a:rPr lang="es-CL" dirty="0" smtClean="0"/>
              <a:t> Lucia </a:t>
            </a:r>
            <a:r>
              <a:rPr lang="es-CL" dirty="0" err="1" smtClean="0"/>
              <a:t>Orcoyo</a:t>
            </a:r>
            <a:endParaRPr lang="es-CL" dirty="0" smtClean="0"/>
          </a:p>
          <a:p>
            <a:r>
              <a:rPr lang="es-CL" b="1" dirty="0" smtClean="0"/>
              <a:t>Producto/Dosis</a:t>
            </a:r>
            <a:r>
              <a:rPr lang="es-CL" dirty="0" smtClean="0"/>
              <a:t>: 750 cc/ha de Metalosate </a:t>
            </a:r>
            <a:r>
              <a:rPr lang="es-CL" dirty="0" err="1" smtClean="0"/>
              <a:t>Multimineral</a:t>
            </a:r>
            <a:endParaRPr lang="es-CL" dirty="0" smtClean="0"/>
          </a:p>
        </p:txBody>
      </p:sp>
      <p:pic>
        <p:nvPicPr>
          <p:cNvPr id="11" name="Picture 2" descr="C:\Users\cbernardo\Documents\Albion\Marketing\Pictures\Metalos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562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Conclusiones:</a:t>
            </a:r>
          </a:p>
          <a:p>
            <a:pPr>
              <a:buFontTx/>
              <a:buChar char="-"/>
            </a:pPr>
            <a:r>
              <a:rPr lang="es-CL" dirty="0" smtClean="0"/>
              <a:t> Se aumentó la </a:t>
            </a:r>
            <a:r>
              <a:rPr lang="es-CL" dirty="0" err="1" smtClean="0"/>
              <a:t>produccion</a:t>
            </a:r>
            <a:r>
              <a:rPr lang="es-CL" dirty="0" smtClean="0"/>
              <a:t> de forraje en 37,5 % con las aplicaciones de Metalosate;</a:t>
            </a:r>
          </a:p>
          <a:p>
            <a:pPr>
              <a:buFontTx/>
              <a:buChar char="-"/>
            </a:pPr>
            <a:r>
              <a:rPr lang="es-CL" dirty="0" smtClean="0"/>
              <a:t> Se aumentó la proteína en 25,5 %, y su cantidad en ton/ha desde 3,5 para 6 ton/ha.</a:t>
            </a:r>
          </a:p>
          <a:p>
            <a:endParaRPr lang="es-CL" dirty="0"/>
          </a:p>
        </p:txBody>
      </p:sp>
      <p:pic>
        <p:nvPicPr>
          <p:cNvPr id="34818" name="Picture 2" descr="C:\Users\cbernardo\Documents\Documents\Albion\Marketing\Pictures\Pasto\Capim napi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2466975" cy="18478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31" y="2468563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468562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588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</TotalTime>
  <Words>499</Words>
  <Application>Microsoft Office PowerPoint</Application>
  <PresentationFormat>Presentación en pantalla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Albion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kpang</dc:creator>
  <cp:lastModifiedBy>Oscar</cp:lastModifiedBy>
  <cp:revision>543</cp:revision>
  <dcterms:created xsi:type="dcterms:W3CDTF">2012-01-03T18:46:52Z</dcterms:created>
  <dcterms:modified xsi:type="dcterms:W3CDTF">2014-07-10T22:56:36Z</dcterms:modified>
</cp:coreProperties>
</file>