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3804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199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917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10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5886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4170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922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7154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0493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8742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9439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1101-3DAF-431D-8FAE-F4FBBEF3CCA0}" type="datetimeFigureOut">
              <a:rPr lang="es-HN" smtClean="0"/>
              <a:t>30/04/2014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2F1E-AF53-455F-9481-5B6DFE6AC63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462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es-HN" dirty="0" smtClean="0"/>
              <a:t>Manejo de viveros de Palma con </a:t>
            </a:r>
            <a:r>
              <a:rPr lang="es-HN" dirty="0" err="1" smtClean="0"/>
              <a:t>Metalosate</a:t>
            </a:r>
            <a:endParaRPr lang="es-HN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es-HN" dirty="0" smtClean="0"/>
              <a:t>VIVEROS ASTRAL</a:t>
            </a:r>
          </a:p>
          <a:p>
            <a:r>
              <a:rPr lang="es-HN" dirty="0" smtClean="0"/>
              <a:t>El Progreso, Yoro, Honduras CA</a:t>
            </a:r>
          </a:p>
          <a:p>
            <a:r>
              <a:rPr lang="es-HN" dirty="0" smtClean="0"/>
              <a:t>2013-2014</a:t>
            </a:r>
            <a:endParaRPr lang="es-HN" dirty="0"/>
          </a:p>
        </p:txBody>
      </p:sp>
      <p:pic>
        <p:nvPicPr>
          <p:cNvPr id="1026" name="Picture 2" descr="C:\Users\omar\Documents\Informacion\Presentacion Bioagro\logo metalos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" y="0"/>
            <a:ext cx="9131828" cy="20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mar\Documents\Informacion\Presentacion Bioagro\metalosate-tbmck3nrzr-_-223_085918_276550\data\repo\202704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61048"/>
            <a:ext cx="1315616" cy="101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mar\Documents\Informacion\Presentacion Bioagro\metalosate-tbmck3nrzr-_-223_085918_276550\data\repo\202704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1315616" cy="101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81328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Plantaciones con Menos de 2 años</a:t>
            </a:r>
            <a:endParaRPr lang="es-HN" dirty="0"/>
          </a:p>
        </p:txBody>
      </p:sp>
      <p:pic>
        <p:nvPicPr>
          <p:cNvPr id="4" name="Picture 34" descr="/data/data/com.infraware.PolarisOfficeStdForTablet/files/.polaris_temp/fImage12265250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2204865"/>
            <a:ext cx="4248471" cy="36004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27" descr="/data/data/com.infraware.PolarisOfficeStdForTablet/files/.polaris_temp/fImage1223534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1482" y="2204864"/>
            <a:ext cx="4423006" cy="36004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81328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Conclusiones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HN" dirty="0" err="1" smtClean="0"/>
              <a:t>Notese</a:t>
            </a:r>
            <a:r>
              <a:rPr lang="es-HN" dirty="0" smtClean="0"/>
              <a:t> en las aplicaciones foliares el uso de </a:t>
            </a:r>
            <a:r>
              <a:rPr lang="es-HN" dirty="0" err="1" smtClean="0"/>
              <a:t>Metalosate</a:t>
            </a:r>
            <a:r>
              <a:rPr lang="es-HN" dirty="0" smtClean="0"/>
              <a:t> de cobre en sustitución de </a:t>
            </a:r>
            <a:r>
              <a:rPr lang="es-HN" dirty="0" err="1" smtClean="0"/>
              <a:t>Phython</a:t>
            </a:r>
            <a:r>
              <a:rPr lang="es-HN" dirty="0" smtClean="0"/>
              <a:t>, esto tiene un impacto directo en costo de producción y en la mejor calidad de la planta.</a:t>
            </a:r>
          </a:p>
          <a:p>
            <a:endParaRPr lang="es-HN" dirty="0"/>
          </a:p>
          <a:p>
            <a:r>
              <a:rPr lang="es-HN" dirty="0" smtClean="0"/>
              <a:t>El vivero se saco a los 10 meses de edad cuando en la zona se manejan 12 meses normalmente.</a:t>
            </a:r>
          </a:p>
          <a:p>
            <a:endParaRPr lang="es-HN" dirty="0"/>
          </a:p>
          <a:p>
            <a:r>
              <a:rPr lang="es-HN" dirty="0" smtClean="0"/>
              <a:t>Responsables del vivero; Ing. Roger Brand (Propietario) y su equipo de trabajo, dado en el Progreso Yoro, Honduras CA. Periodo 2013-2014.</a:t>
            </a:r>
            <a:endParaRPr lang="es-H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71534"/>
            <a:ext cx="1296144" cy="2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mar\Documents\Informacion\Presentacion Bioagro\logo metalos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04"/>
            <a:ext cx="2123728" cy="4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SIEMBRA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568" y="908720"/>
            <a:ext cx="2924264" cy="570479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Antes  </a:t>
            </a:r>
            <a:r>
              <a:rPr lang="en-US" dirty="0"/>
              <a:t>de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sembrada</a:t>
            </a:r>
            <a:r>
              <a:rPr lang="en-US" dirty="0"/>
              <a:t> se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reposar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5 </a:t>
            </a:r>
            <a:r>
              <a:rPr lang="en-US" dirty="0" err="1"/>
              <a:t>minutos</a:t>
            </a:r>
            <a:r>
              <a:rPr lang="en-US" dirty="0"/>
              <a:t> en </a:t>
            </a:r>
            <a:r>
              <a:rPr lang="en-US" dirty="0" err="1" smtClean="0"/>
              <a:t>Agrymicin</a:t>
            </a:r>
            <a:r>
              <a:rPr lang="en-US" dirty="0" smtClean="0"/>
              <a:t> </a:t>
            </a:r>
            <a:r>
              <a:rPr lang="en-US" dirty="0" err="1"/>
              <a:t>luego</a:t>
            </a:r>
            <a:r>
              <a:rPr lang="en-US" dirty="0"/>
              <a:t> de </a:t>
            </a:r>
            <a:r>
              <a:rPr lang="en-US" dirty="0" err="1"/>
              <a:t>cumplirse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se </a:t>
            </a:r>
            <a:r>
              <a:rPr lang="en-US" dirty="0" err="1"/>
              <a:t>hace</a:t>
            </a:r>
            <a:r>
              <a:rPr lang="en-US" dirty="0"/>
              <a:t> un </a:t>
            </a:r>
            <a:r>
              <a:rPr lang="en-US" dirty="0" err="1"/>
              <a:t>orificio</a:t>
            </a:r>
            <a:r>
              <a:rPr lang="en-US" dirty="0"/>
              <a:t> en el </a:t>
            </a:r>
            <a:r>
              <a:rPr lang="en-US" dirty="0" err="1"/>
              <a:t>cual</a:t>
            </a:r>
            <a:r>
              <a:rPr lang="en-US" dirty="0"/>
              <a:t> se </a:t>
            </a:r>
            <a:r>
              <a:rPr lang="en-US" dirty="0" err="1"/>
              <a:t>aplica</a:t>
            </a:r>
            <a:r>
              <a:rPr lang="en-US" dirty="0"/>
              <a:t> </a:t>
            </a:r>
            <a:r>
              <a:rPr lang="en-US" dirty="0" smtClean="0"/>
              <a:t>3 gr </a:t>
            </a:r>
            <a:r>
              <a:rPr lang="en-US" dirty="0"/>
              <a:t>de </a:t>
            </a:r>
            <a:r>
              <a:rPr lang="en-US" dirty="0" err="1"/>
              <a:t>Bayfidan</a:t>
            </a:r>
            <a:r>
              <a:rPr lang="en-US" dirty="0"/>
              <a:t> Duo </a:t>
            </a:r>
            <a:r>
              <a:rPr lang="en-US" dirty="0" err="1"/>
              <a:t>luego</a:t>
            </a:r>
            <a:r>
              <a:rPr lang="en-US" dirty="0"/>
              <a:t> se </a:t>
            </a:r>
            <a:r>
              <a:rPr lang="en-US" dirty="0" err="1"/>
              <a:t>cubre</a:t>
            </a:r>
            <a:r>
              <a:rPr lang="en-US" dirty="0"/>
              <a:t> con </a:t>
            </a:r>
            <a:r>
              <a:rPr lang="en-US" dirty="0" err="1"/>
              <a:t>tierra</a:t>
            </a:r>
            <a:r>
              <a:rPr lang="en-US" dirty="0"/>
              <a:t> y se deposita la </a:t>
            </a:r>
            <a:r>
              <a:rPr lang="en-US" dirty="0" err="1" smtClean="0"/>
              <a:t>semilla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s-HN" dirty="0"/>
              <a:t>Luego de sembrada la semilla se hace una </a:t>
            </a:r>
            <a:r>
              <a:rPr lang="es-HN" dirty="0" smtClean="0"/>
              <a:t>aplicación </a:t>
            </a:r>
            <a:r>
              <a:rPr lang="es-HN" dirty="0"/>
              <a:t>de </a:t>
            </a:r>
            <a:r>
              <a:rPr lang="es-HN" dirty="0" smtClean="0"/>
              <a:t>25cc </a:t>
            </a:r>
            <a:r>
              <a:rPr lang="es-HN" dirty="0"/>
              <a:t>de </a:t>
            </a:r>
            <a:r>
              <a:rPr lang="es-HN" dirty="0" err="1"/>
              <a:t>Furadan</a:t>
            </a:r>
            <a:r>
              <a:rPr lang="es-HN" dirty="0" smtClean="0"/>
              <a:t>, 50cc </a:t>
            </a:r>
            <a:r>
              <a:rPr lang="es-HN" dirty="0"/>
              <a:t>de </a:t>
            </a:r>
            <a:r>
              <a:rPr lang="es-HN" dirty="0" err="1"/>
              <a:t>previcur</a:t>
            </a:r>
            <a:r>
              <a:rPr lang="es-HN" dirty="0" smtClean="0"/>
              <a:t>, 100cc </a:t>
            </a:r>
            <a:r>
              <a:rPr lang="es-HN" dirty="0"/>
              <a:t>de </a:t>
            </a:r>
            <a:r>
              <a:rPr lang="es-HN" dirty="0" smtClean="0"/>
              <a:t>IBA y 25cc </a:t>
            </a:r>
            <a:r>
              <a:rPr lang="es-HN" dirty="0"/>
              <a:t>de </a:t>
            </a:r>
            <a:r>
              <a:rPr lang="es-HN" dirty="0" err="1"/>
              <a:t>Derosal</a:t>
            </a:r>
            <a:r>
              <a:rPr lang="es-HN" dirty="0"/>
              <a:t> como preventivo.</a:t>
            </a:r>
          </a:p>
          <a:p>
            <a:pPr algn="just"/>
            <a:endParaRPr lang="es-HN" dirty="0"/>
          </a:p>
        </p:txBody>
      </p:sp>
      <p:pic>
        <p:nvPicPr>
          <p:cNvPr id="4" name="Picture 1" descr="/data/data/com.infraware.PolarisOfficeStdForTablet/files/.polaris_temp/fImage65477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9410" y="980728"/>
            <a:ext cx="2272710" cy="280831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2" descr="/data/data/com.infraware.PolarisOfficeStdForTablet/files/.polaris_temp/fImage65941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980728"/>
            <a:ext cx="2232248" cy="280831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3" descr="/data/data/com.infraware.PolarisOfficeStdForTablet/files/.polaris_temp/fImage96129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3732" y="3870226"/>
            <a:ext cx="2298388" cy="2743289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4" descr="/data/data/com.infraware.PolarisOfficeStdForTablet/files/.polaris_temp/fImage101395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0152" y="3861047"/>
            <a:ext cx="2232248" cy="2752467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8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s-HN" dirty="0" smtClean="0"/>
              <a:t>Semilla germinada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3528392" cy="2736304"/>
          </a:xfrm>
        </p:spPr>
        <p:txBody>
          <a:bodyPr>
            <a:normAutofit fontScale="47500" lnSpcReduction="20000"/>
          </a:bodyPr>
          <a:lstStyle/>
          <a:p>
            <a:pPr algn="just" latinLnBrk="1"/>
            <a:r>
              <a:rPr lang="es-HN" dirty="0" smtClean="0"/>
              <a:t>Cuando </a:t>
            </a:r>
            <a:r>
              <a:rPr lang="es-HN" dirty="0"/>
              <a:t>esta planta llega a tener de 1 a 3 hojas se </a:t>
            </a:r>
            <a:r>
              <a:rPr lang="es-HN" dirty="0" smtClean="0"/>
              <a:t>Realizan </a:t>
            </a:r>
            <a:r>
              <a:rPr lang="es-HN" dirty="0"/>
              <a:t>las primeras fumigaciones que consisten en aplicar en una bomba de 20 </a:t>
            </a:r>
            <a:r>
              <a:rPr lang="es-HN" dirty="0" smtClean="0"/>
              <a:t>litros.</a:t>
            </a:r>
          </a:p>
          <a:p>
            <a:pPr algn="just" latinLnBrk="1"/>
            <a:r>
              <a:rPr lang="es-HN" dirty="0" smtClean="0"/>
              <a:t> </a:t>
            </a:r>
            <a:r>
              <a:rPr lang="es-HN" dirty="0"/>
              <a:t>15cc de </a:t>
            </a:r>
            <a:r>
              <a:rPr lang="es-HN" dirty="0" err="1"/>
              <a:t>Indicate</a:t>
            </a:r>
            <a:r>
              <a:rPr lang="es-HN" dirty="0"/>
              <a:t>, </a:t>
            </a:r>
            <a:endParaRPr lang="es-HN" dirty="0" smtClean="0"/>
          </a:p>
          <a:p>
            <a:pPr algn="just" latinLnBrk="1"/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/>
              <a:t>Metalosate</a:t>
            </a:r>
            <a:r>
              <a:rPr lang="es-HN" dirty="0"/>
              <a:t> </a:t>
            </a:r>
            <a:r>
              <a:rPr lang="es-HN" dirty="0" err="1"/>
              <a:t>multimineral</a:t>
            </a:r>
            <a:r>
              <a:rPr lang="es-HN" dirty="0"/>
              <a:t>, </a:t>
            </a:r>
            <a:endParaRPr lang="es-HN" dirty="0" smtClean="0"/>
          </a:p>
          <a:p>
            <a:pPr algn="just" latinLnBrk="1"/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/>
              <a:t>Metalosate</a:t>
            </a:r>
            <a:r>
              <a:rPr lang="es-HN" dirty="0"/>
              <a:t> cobre, </a:t>
            </a:r>
            <a:endParaRPr lang="es-HN" dirty="0" smtClean="0"/>
          </a:p>
          <a:p>
            <a:pPr algn="just" latinLnBrk="1"/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/>
              <a:t>Metaloesate</a:t>
            </a:r>
            <a:r>
              <a:rPr lang="es-HN" dirty="0"/>
              <a:t> </a:t>
            </a:r>
            <a:r>
              <a:rPr lang="es-HN" dirty="0" err="1"/>
              <a:t>crop</a:t>
            </a:r>
            <a:r>
              <a:rPr lang="es-HN" dirty="0"/>
              <a:t>-up, </a:t>
            </a:r>
            <a:endParaRPr lang="es-HN" dirty="0" smtClean="0"/>
          </a:p>
          <a:p>
            <a:pPr algn="just" latinLnBrk="1"/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/>
              <a:t>Lorsban</a:t>
            </a:r>
            <a:r>
              <a:rPr lang="es-HN" dirty="0"/>
              <a:t>. </a:t>
            </a:r>
            <a:endParaRPr lang="es-HN" dirty="0" smtClean="0"/>
          </a:p>
          <a:p>
            <a:pPr algn="just" latinLnBrk="1"/>
            <a:endParaRPr lang="es-HN" dirty="0"/>
          </a:p>
          <a:p>
            <a:pPr algn="just" latinLnBrk="1"/>
            <a:r>
              <a:rPr lang="es-HN" dirty="0" smtClean="0"/>
              <a:t>Esta </a:t>
            </a:r>
            <a:r>
              <a:rPr lang="es-HN" dirty="0"/>
              <a:t>practica se hace cada 8 </a:t>
            </a:r>
            <a:r>
              <a:rPr lang="es-HN" dirty="0" smtClean="0"/>
              <a:t>Días </a:t>
            </a:r>
            <a:r>
              <a:rPr lang="es-HN" dirty="0"/>
              <a:t>con </a:t>
            </a:r>
            <a:r>
              <a:rPr lang="es-HN" dirty="0" smtClean="0"/>
              <a:t>  las </a:t>
            </a:r>
            <a:r>
              <a:rPr lang="es-HN" dirty="0"/>
              <a:t>mismas </a:t>
            </a:r>
            <a:r>
              <a:rPr lang="es-HN" dirty="0" smtClean="0"/>
              <a:t>dosis </a:t>
            </a:r>
            <a:r>
              <a:rPr lang="es-HN" dirty="0"/>
              <a:t>de cada producto .</a:t>
            </a:r>
          </a:p>
          <a:p>
            <a:pPr latinLnBrk="1"/>
            <a:endParaRPr lang="es-HN" dirty="0"/>
          </a:p>
          <a:p>
            <a:endParaRPr lang="es-HN" dirty="0"/>
          </a:p>
        </p:txBody>
      </p:sp>
      <p:pic>
        <p:nvPicPr>
          <p:cNvPr id="4" name="Picture 5" descr="/data/data/com.infraware.PolarisOfficeStdForTablet/files/.polaris_temp/fImage133892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7904" y="1196752"/>
            <a:ext cx="2664296" cy="1944216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6" descr="/data/data/com.infraware.PolarisOfficeStdForTablet/files/.polaris_temp/fImage955881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4208" y="1196752"/>
            <a:ext cx="2627784" cy="1944216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7" descr="/data/data/com.infraware.PolarisOfficeStdForTablet/files/.polaris_temp/fImage1623901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3848" y="4149080"/>
            <a:ext cx="2808312" cy="201622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8" descr="/data/data/com.infraware.PolarisOfficeStdForTablet/files/.polaris_temp/fImage1411861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8184" y="4149080"/>
            <a:ext cx="2843808" cy="201622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HN" dirty="0" smtClean="0"/>
              <a:t>Trasplante de </a:t>
            </a:r>
            <a:r>
              <a:rPr lang="es-HN" dirty="0" err="1" smtClean="0"/>
              <a:t>Previvero</a:t>
            </a:r>
            <a:r>
              <a:rPr lang="es-HN" dirty="0" smtClean="0"/>
              <a:t> a Vivero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3250704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HN" dirty="0"/>
              <a:t>Este se hace cuando la </a:t>
            </a:r>
            <a:r>
              <a:rPr lang="es-HN" dirty="0" smtClean="0"/>
              <a:t>planta </a:t>
            </a:r>
            <a:r>
              <a:rPr lang="es-HN" dirty="0"/>
              <a:t>llega a tener de 3 a 4  hojas o de los 2 a los 3 meses. Este </a:t>
            </a:r>
            <a:r>
              <a:rPr lang="es-HN" dirty="0" smtClean="0"/>
              <a:t>trasplante </a:t>
            </a:r>
            <a:r>
              <a:rPr lang="es-HN" dirty="0"/>
              <a:t>consta de pasar la </a:t>
            </a:r>
            <a:r>
              <a:rPr lang="es-HN" dirty="0" smtClean="0"/>
              <a:t>planta </a:t>
            </a:r>
            <a:r>
              <a:rPr lang="es-HN" dirty="0"/>
              <a:t>de la bolsa pequeña a la bolsa grande (14×16</a:t>
            </a:r>
            <a:r>
              <a:rPr lang="es-HN" dirty="0" smtClean="0"/>
              <a:t>).  Al </a:t>
            </a:r>
            <a:r>
              <a:rPr lang="es-HN" dirty="0"/>
              <a:t>momento del </a:t>
            </a:r>
            <a:r>
              <a:rPr lang="es-HN" dirty="0" smtClean="0"/>
              <a:t>trasplante  </a:t>
            </a:r>
            <a:r>
              <a:rPr lang="es-HN" dirty="0"/>
              <a:t>se aplica </a:t>
            </a:r>
            <a:r>
              <a:rPr lang="es-HN" dirty="0" smtClean="0"/>
              <a:t>al fondo </a:t>
            </a:r>
            <a:r>
              <a:rPr lang="es-HN" dirty="0"/>
              <a:t>10gr de </a:t>
            </a:r>
            <a:r>
              <a:rPr lang="es-HN" dirty="0" err="1"/>
              <a:t>fertipalma</a:t>
            </a:r>
            <a:r>
              <a:rPr lang="es-HN" dirty="0"/>
              <a:t> </a:t>
            </a:r>
            <a:r>
              <a:rPr lang="es-HN" dirty="0" smtClean="0"/>
              <a:t>plantilla, </a:t>
            </a:r>
            <a:r>
              <a:rPr lang="es-HN" dirty="0"/>
              <a:t>luego se cubre con tierra para que no halla contacto con las </a:t>
            </a:r>
            <a:r>
              <a:rPr lang="es-HN" dirty="0" smtClean="0"/>
              <a:t>raíces </a:t>
            </a:r>
            <a:r>
              <a:rPr lang="es-HN" dirty="0"/>
              <a:t>de la planta ya que si esto sucede puede quemarse la planta. </a:t>
            </a:r>
          </a:p>
          <a:p>
            <a:endParaRPr lang="es-HN" dirty="0"/>
          </a:p>
        </p:txBody>
      </p:sp>
      <p:pic>
        <p:nvPicPr>
          <p:cNvPr id="4" name="Picture 10" descr="/data/data/com.infraware.PolarisOfficeStdForTablet/files/.polaris_temp/fImage148837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7904" y="1412776"/>
            <a:ext cx="2520280" cy="187220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11" descr="/data/data/com.infraware.PolarisOfficeStdForTablet/files/.polaris_temp/fImage1579451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4208" y="1412776"/>
            <a:ext cx="2592288" cy="187220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12" descr="/data/data/com.infraware.PolarisOfficeStdForTablet/files/.polaris_temp/fImage1304701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904" y="3501008"/>
            <a:ext cx="2520280" cy="187220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9" descr="/data/data/com.infraware.PolarisOfficeStdForTablet/files/.polaris_temp/fImage14197315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4208" y="3501008"/>
            <a:ext cx="2592288" cy="187220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93296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HN" dirty="0" smtClean="0"/>
              <a:t>Fertilización y Control de Maleza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4032448" cy="4525963"/>
          </a:xfrm>
        </p:spPr>
        <p:txBody>
          <a:bodyPr>
            <a:normAutofit fontScale="62500" lnSpcReduction="20000"/>
          </a:bodyPr>
          <a:lstStyle/>
          <a:p>
            <a:pPr algn="just" latinLnBrk="1"/>
            <a:r>
              <a:rPr lang="es-HN" dirty="0"/>
              <a:t>La primera </a:t>
            </a:r>
            <a:r>
              <a:rPr lang="es-HN" dirty="0" smtClean="0"/>
              <a:t>fertilización se hace después </a:t>
            </a:r>
            <a:r>
              <a:rPr lang="es-HN" dirty="0"/>
              <a:t>de </a:t>
            </a:r>
            <a:r>
              <a:rPr lang="es-HN" dirty="0" smtClean="0"/>
              <a:t>haber trasplantado </a:t>
            </a:r>
            <a:r>
              <a:rPr lang="es-HN" dirty="0"/>
              <a:t>a los 8 </a:t>
            </a:r>
            <a:r>
              <a:rPr lang="es-HN" dirty="0" smtClean="0"/>
              <a:t>Días </a:t>
            </a:r>
            <a:r>
              <a:rPr lang="es-HN" dirty="0"/>
              <a:t>utilizando </a:t>
            </a:r>
            <a:r>
              <a:rPr lang="es-HN" dirty="0" smtClean="0"/>
              <a:t>una bomba </a:t>
            </a:r>
            <a:r>
              <a:rPr lang="es-HN" dirty="0"/>
              <a:t>de 20 litros las siguientes </a:t>
            </a:r>
            <a:r>
              <a:rPr lang="es-HN" dirty="0" smtClean="0"/>
              <a:t>dosis:</a:t>
            </a:r>
          </a:p>
          <a:p>
            <a:pPr marL="0" indent="0" algn="just" latinLnBrk="1">
              <a:buNone/>
            </a:pPr>
            <a:endParaRPr lang="es-HN" dirty="0" smtClean="0"/>
          </a:p>
          <a:p>
            <a:pPr algn="just" latinLnBrk="1"/>
            <a:r>
              <a:rPr lang="es-HN" dirty="0" smtClean="0"/>
              <a:t>15cc </a:t>
            </a:r>
            <a:r>
              <a:rPr lang="es-HN" dirty="0"/>
              <a:t>de </a:t>
            </a:r>
            <a:r>
              <a:rPr lang="es-HN" dirty="0" err="1"/>
              <a:t>Indicate</a:t>
            </a:r>
            <a:r>
              <a:rPr lang="es-HN" dirty="0" smtClean="0"/>
              <a:t>,</a:t>
            </a:r>
          </a:p>
          <a:p>
            <a:pPr algn="just" latinLnBrk="1"/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 smtClean="0"/>
              <a:t>Metalosate</a:t>
            </a:r>
            <a:r>
              <a:rPr lang="es-HN" dirty="0" smtClean="0"/>
              <a:t> </a:t>
            </a:r>
            <a:r>
              <a:rPr lang="es-HN" dirty="0"/>
              <a:t>cobre</a:t>
            </a:r>
            <a:r>
              <a:rPr lang="es-HN" dirty="0" smtClean="0"/>
              <a:t>,</a:t>
            </a:r>
          </a:p>
          <a:p>
            <a:pPr algn="just" latinLnBrk="1"/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 smtClean="0"/>
              <a:t>Metalosate</a:t>
            </a:r>
            <a:r>
              <a:rPr lang="es-HN" dirty="0" smtClean="0"/>
              <a:t> </a:t>
            </a:r>
            <a:r>
              <a:rPr lang="es-HN" dirty="0" err="1" smtClean="0"/>
              <a:t>multimineral</a:t>
            </a:r>
            <a:r>
              <a:rPr lang="es-HN" dirty="0" smtClean="0"/>
              <a:t>,</a:t>
            </a:r>
            <a:endParaRPr lang="es-HN" dirty="0"/>
          </a:p>
          <a:p>
            <a:pPr algn="just"/>
            <a:r>
              <a:rPr lang="en-US" dirty="0"/>
              <a:t>30cc de </a:t>
            </a:r>
            <a:r>
              <a:rPr lang="en-US" dirty="0" err="1"/>
              <a:t>Lorsban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aplica</a:t>
            </a:r>
            <a:r>
              <a:rPr lang="en-US" dirty="0"/>
              <a:t> a la </a:t>
            </a:r>
            <a:r>
              <a:rPr lang="en-US" dirty="0" err="1"/>
              <a:t>planta</a:t>
            </a:r>
            <a:r>
              <a:rPr lang="en-US" dirty="0"/>
              <a:t> </a:t>
            </a:r>
            <a:r>
              <a:rPr lang="en-US" dirty="0" smtClean="0"/>
              <a:t>asegurando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cobertura</a:t>
            </a:r>
            <a:r>
              <a:rPr lang="en-US" dirty="0" smtClean="0"/>
              <a:t>, y </a:t>
            </a:r>
            <a:r>
              <a:rPr lang="en-US" dirty="0"/>
              <a:t>se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/>
              <a:t>cada</a:t>
            </a:r>
            <a:r>
              <a:rPr lang="en-US" dirty="0"/>
              <a:t> 8 </a:t>
            </a:r>
            <a:r>
              <a:rPr lang="en-US" dirty="0" smtClean="0"/>
              <a:t>Dias, </a:t>
            </a:r>
            <a:r>
              <a:rPr lang="es-HN" dirty="0"/>
              <a:t>Estas fertilizaciones se hacen </a:t>
            </a:r>
            <a:r>
              <a:rPr lang="es-HN" dirty="0" smtClean="0"/>
              <a:t>hasta </a:t>
            </a:r>
            <a:r>
              <a:rPr lang="es-HN" dirty="0"/>
              <a:t>que la planta </a:t>
            </a:r>
            <a:r>
              <a:rPr lang="es-HN" dirty="0" err="1"/>
              <a:t>llege</a:t>
            </a:r>
            <a:r>
              <a:rPr lang="es-HN" dirty="0"/>
              <a:t> a su siclo de vivero</a:t>
            </a:r>
          </a:p>
          <a:p>
            <a:pPr algn="just"/>
            <a:endParaRPr lang="es-HN" dirty="0"/>
          </a:p>
        </p:txBody>
      </p:sp>
      <p:pic>
        <p:nvPicPr>
          <p:cNvPr id="4" name="Picture 13" descr="/data/data/com.infraware.PolarisOfficeStdForTablet/files/.polaris_temp/fImage989871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1196752"/>
            <a:ext cx="2376264" cy="2664296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14" descr="/data/data/com.infraware.PolarisOfficeStdForTablet/files/.polaris_temp/fImage1141521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4561" y="3933056"/>
            <a:ext cx="2361695" cy="273630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93296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Fertilización Granulada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2242592" cy="31249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HN" dirty="0" smtClean="0"/>
              <a:t>Estas </a:t>
            </a:r>
            <a:r>
              <a:rPr lang="es-HN" dirty="0"/>
              <a:t>se hacen al mes de </a:t>
            </a:r>
            <a:r>
              <a:rPr lang="es-HN" dirty="0" smtClean="0"/>
              <a:t>haber trasplantado </a:t>
            </a:r>
            <a:r>
              <a:rPr lang="es-HN" dirty="0"/>
              <a:t>con 10 gramos de </a:t>
            </a:r>
            <a:r>
              <a:rPr lang="es-HN" dirty="0" err="1"/>
              <a:t>fertipalma</a:t>
            </a:r>
            <a:r>
              <a:rPr lang="es-HN" dirty="0"/>
              <a:t> plantilla al contorno de la planta y esta se </a:t>
            </a:r>
            <a:r>
              <a:rPr lang="es-HN" dirty="0" smtClean="0"/>
              <a:t>realiza mensualmente</a:t>
            </a:r>
            <a:endParaRPr lang="es-HN" dirty="0"/>
          </a:p>
          <a:p>
            <a:endParaRPr lang="es-HN" dirty="0"/>
          </a:p>
        </p:txBody>
      </p:sp>
      <p:pic>
        <p:nvPicPr>
          <p:cNvPr id="4" name="Picture 15" descr="/data/data/com.infraware.PolarisOfficeStdForTablet/files/.polaris_temp/fImage1113492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2592288" cy="3384376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16" descr="/data/data/com.infraware.PolarisOfficeStdForTablet/files/.polaris_temp/fImage1130002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176" y="1700808"/>
            <a:ext cx="2520280" cy="3384376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HN" dirty="0" smtClean="0"/>
              <a:t>Aplicaciones a los 10 meses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3322712" cy="31969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HN" dirty="0" smtClean="0"/>
              <a:t>Fertilizaciones </a:t>
            </a:r>
            <a:r>
              <a:rPr lang="es-HN" dirty="0"/>
              <a:t>en plantas de 10 a 11 meses  utilizando </a:t>
            </a:r>
            <a:endParaRPr lang="es-HN" dirty="0" smtClean="0"/>
          </a:p>
          <a:p>
            <a:endParaRPr lang="es-HN" dirty="0" smtClean="0"/>
          </a:p>
          <a:p>
            <a:r>
              <a:rPr lang="es-HN" dirty="0" smtClean="0"/>
              <a:t>15cc </a:t>
            </a:r>
            <a:r>
              <a:rPr lang="es-HN" dirty="0"/>
              <a:t>de </a:t>
            </a:r>
            <a:r>
              <a:rPr lang="es-HN" dirty="0" err="1"/>
              <a:t>Indicate</a:t>
            </a:r>
            <a:r>
              <a:rPr lang="es-HN" dirty="0" smtClean="0"/>
              <a:t>,</a:t>
            </a:r>
          </a:p>
          <a:p>
            <a:r>
              <a:rPr lang="es-HN" dirty="0" smtClean="0"/>
              <a:t>30 </a:t>
            </a:r>
            <a:r>
              <a:rPr lang="es-HN" dirty="0"/>
              <a:t>de </a:t>
            </a:r>
            <a:r>
              <a:rPr lang="es-HN" dirty="0" err="1"/>
              <a:t>Metalosate</a:t>
            </a:r>
            <a:r>
              <a:rPr lang="es-HN" dirty="0"/>
              <a:t> cobre</a:t>
            </a:r>
            <a:r>
              <a:rPr lang="es-HN" dirty="0" smtClean="0"/>
              <a:t>,</a:t>
            </a:r>
          </a:p>
          <a:p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/>
              <a:t>metalosate</a:t>
            </a:r>
            <a:r>
              <a:rPr lang="es-HN" dirty="0"/>
              <a:t> </a:t>
            </a:r>
            <a:r>
              <a:rPr lang="es-HN" dirty="0" err="1"/>
              <a:t>multimineral</a:t>
            </a:r>
            <a:r>
              <a:rPr lang="es-HN" dirty="0" smtClean="0"/>
              <a:t>,</a:t>
            </a:r>
          </a:p>
          <a:p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/>
              <a:t>metalosate</a:t>
            </a:r>
            <a:r>
              <a:rPr lang="es-HN" dirty="0"/>
              <a:t> boro</a:t>
            </a:r>
            <a:r>
              <a:rPr lang="es-HN" dirty="0" smtClean="0"/>
              <a:t>,</a:t>
            </a:r>
          </a:p>
          <a:p>
            <a:r>
              <a:rPr lang="es-HN" dirty="0" smtClean="0"/>
              <a:t>30cc </a:t>
            </a:r>
            <a:r>
              <a:rPr lang="es-HN" dirty="0"/>
              <a:t>de </a:t>
            </a:r>
            <a:r>
              <a:rPr lang="es-HN" dirty="0" err="1"/>
              <a:t>lorsban</a:t>
            </a:r>
            <a:r>
              <a:rPr lang="es-HN" dirty="0"/>
              <a:t>. </a:t>
            </a:r>
          </a:p>
          <a:p>
            <a:endParaRPr lang="es-HN" dirty="0"/>
          </a:p>
        </p:txBody>
      </p:sp>
      <p:pic>
        <p:nvPicPr>
          <p:cNvPr id="4" name="Picture 17" descr="/data/data/com.infraware.PolarisOfficeStdForTablet/files/.polaris_temp/fImage1289492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36" y="1556792"/>
            <a:ext cx="4896544" cy="345638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18" descr="/data/data/com.infraware.PolarisOfficeStdForTablet/files/.polaris_temp/fImage889092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4484972"/>
            <a:ext cx="2592288" cy="223964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37312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s-HN" sz="3200" dirty="0" smtClean="0"/>
              <a:t>Plantaciones con manejo </a:t>
            </a:r>
            <a:r>
              <a:rPr lang="es-HN" sz="3200" dirty="0" err="1" smtClean="0"/>
              <a:t>Metalosate</a:t>
            </a:r>
            <a:r>
              <a:rPr lang="es-HN" sz="3200" dirty="0" smtClean="0"/>
              <a:t> en campo definitivo</a:t>
            </a:r>
            <a:endParaRPr lang="es-HN" sz="3200" dirty="0"/>
          </a:p>
        </p:txBody>
      </p:sp>
      <p:pic>
        <p:nvPicPr>
          <p:cNvPr id="4" name="Picture 20" descr="/data/data/com.infraware.PolarisOfficeStdForTablet/files/.polaris_temp/fImage11467133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377499" cy="4525963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21" descr="/data/data/com.infraware.PolarisOfficeStdForTablet/files/.polaris_temp/fImage1091303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4" y="1609254"/>
            <a:ext cx="3600400" cy="4556049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Productores y sus plantaciones</a:t>
            </a:r>
            <a:endParaRPr lang="es-HN" dirty="0"/>
          </a:p>
        </p:txBody>
      </p:sp>
      <p:pic>
        <p:nvPicPr>
          <p:cNvPr id="4" name="Picture 22" descr="/data/data/com.infraware.PolarisOfficeStdForTablet/files/.polaris_temp/fImage10219935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484785"/>
            <a:ext cx="4608512" cy="3888431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28" descr="/data/data/com.infraware.PolarisOfficeStdForTablet/files/.polaris_temp/fImage875613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104456" cy="396044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381328"/>
            <a:ext cx="1584176" cy="3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75881f1c7a8711ac8cdea39e7673505c88cd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484</Words>
  <Application>Microsoft Office PowerPoint</Application>
  <PresentationFormat>Presentación en pantalla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Manejo de viveros de Palma con Metalosate</vt:lpstr>
      <vt:lpstr>SIEMBRA</vt:lpstr>
      <vt:lpstr>Semilla germinada</vt:lpstr>
      <vt:lpstr>Trasplante de Previvero a Vivero</vt:lpstr>
      <vt:lpstr>Fertilización y Control de Maleza</vt:lpstr>
      <vt:lpstr>Fertilización Granulada</vt:lpstr>
      <vt:lpstr>Aplicaciones a los 10 meses</vt:lpstr>
      <vt:lpstr>Plantaciones con manejo Metalosate en campo definitivo</vt:lpstr>
      <vt:lpstr>Productores y sus plantaciones</vt:lpstr>
      <vt:lpstr>Plantaciones con Menos de 2 años</vt:lpstr>
      <vt:lpstr>Conclusiones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viveros de Palma con Metalosate</dc:title>
  <dc:creator>omar</dc:creator>
  <cp:lastModifiedBy>Ricardo</cp:lastModifiedBy>
  <cp:revision>9</cp:revision>
  <dcterms:created xsi:type="dcterms:W3CDTF">2014-03-25T05:49:35Z</dcterms:created>
  <dcterms:modified xsi:type="dcterms:W3CDTF">2014-04-30T21:15:07Z</dcterms:modified>
</cp:coreProperties>
</file>